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  <p:sldId id="264" r:id="rId3"/>
  </p:sldIdLst>
  <p:sldSz cx="12192000" cy="6858000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  <p:embeddedFont>
      <p:font typeface="Verdana" pitchFamily="34" charset="0"/>
      <p:regular r:id="rId8"/>
      <p:bold r:id="rId9"/>
      <p:italic r:id="rId10"/>
      <p:boldItalic r:id="rId11"/>
    </p:embeddedFont>
    <p:embeddedFont>
      <p:font typeface="Calibri Light" pitchFamily="34" charset="0"/>
      <p:regular r:id="rId12"/>
      <p: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4" pos="7310" userDrawn="1">
          <p15:clr>
            <a:srgbClr val="A4A3A4"/>
          </p15:clr>
        </p15:guide>
        <p15:guide id="5" orient="horz" pos="278" userDrawn="1">
          <p15:clr>
            <a:srgbClr val="A4A3A4"/>
          </p15:clr>
        </p15:guide>
        <p15:guide id="6" orient="horz" pos="40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D4E9"/>
    <a:srgbClr val="182B4C"/>
    <a:srgbClr val="D8E0EC"/>
    <a:srgbClr val="D7ECF4"/>
    <a:srgbClr val="35429C"/>
    <a:srgbClr val="BABFCD"/>
    <a:srgbClr val="E0E7DC"/>
    <a:srgbClr val="C1C6C5"/>
    <a:srgbClr val="DFE2D9"/>
    <a:srgbClr val="EDECD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62" d="100"/>
          <a:sy n="62" d="100"/>
        </p:scale>
        <p:origin x="-912" y="-126"/>
      </p:cViewPr>
      <p:guideLst>
        <p:guide orient="horz" pos="2160"/>
        <p:guide orient="horz" pos="278"/>
        <p:guide orient="horz" pos="4020"/>
        <p:guide pos="3840"/>
        <p:guide pos="347"/>
        <p:guide pos="73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8A154C-BD17-4E29-9828-CD23EE6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D440561-E18C-46C8-98DD-B5DD6B345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3979C7-DA4B-4A2A-8464-F7D57A8BE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2F74-456F-4B55-BB7F-9240ACA0F68B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88580EE-8CFD-418A-8AD9-592382E3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23C8596-FA0A-4EC1-A039-B03460262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4C6-A2C7-4A26-B417-C9B6B1FA5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333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531CBB-9833-4553-B11D-15854CFB4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A343EAE-2F5E-474C-9731-8D0874F0A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993B13C-E4AC-459C-984A-67C18E86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2F74-456F-4B55-BB7F-9240ACA0F68B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64C2E7-0FB1-4EC7-AD0F-A8F7BCED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854E15-F205-42A4-874C-F9C27FD19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4C6-A2C7-4A26-B417-C9B6B1FA5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979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9030B70-E133-4C85-B508-C22602545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239249D-72FE-4052-87A7-B977480B0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801B54-55A6-4673-84F0-7987EF248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2F74-456F-4B55-BB7F-9240ACA0F68B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05B8F2-83D6-4F15-9DD8-271F149C7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37BF6EB-603C-450F-AF1C-1E6C91AD5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4C6-A2C7-4A26-B417-C9B6B1FA5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614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4AFB05-1249-4CBE-8325-33A407D16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FCE2796-4CD1-41A7-AE2E-41F51D7DA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38EF6DA-89DD-44D0-9528-E1C83C0E5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2F74-456F-4B55-BB7F-9240ACA0F68B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FCFF300-DAB8-4C4A-A681-8743D622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E10A739-D457-42CC-82A1-314FA1AA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4C6-A2C7-4A26-B417-C9B6B1FA5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242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570363-C488-4204-8747-24AAB8F7F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C0941A9-A63E-40AA-8A4A-62FF58277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B0815D0-07F9-4E6E-9DC4-0BB9FF3C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2F74-456F-4B55-BB7F-9240ACA0F68B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B89120-54F8-4830-8290-BB6BF3B45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BD0DDEF-7994-4DE5-96DE-23643DB82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4C6-A2C7-4A26-B417-C9B6B1FA5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735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A80A2C-D32C-47BE-B555-238A49DF2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AC1F2D7-145E-46DA-A867-1B15C98A8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BB6768A-2101-4E6E-ABA2-8E869E77C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B69F56D-7C59-4045-9594-A2D6698B8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2F74-456F-4B55-BB7F-9240ACA0F68B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080943D-7AE2-4338-B12F-6EB8AEFC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7EB568-D9E9-41FE-924C-871332174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4C6-A2C7-4A26-B417-C9B6B1FA5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04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ED6136-D5D0-4928-A341-B4AC74A8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954DA09-7AE1-4964-96B3-EA78D270F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1ACE321-7E0F-4679-BA13-7922B0FC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F4A06F1-E16E-41D8-80C9-6E1AC8C67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C30D5B6-0F72-465C-8CFE-3316A2BD0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98B50B5-6E34-4E9F-9BD0-6135D852A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2F74-456F-4B55-BB7F-9240ACA0F68B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3275F86-AA58-4163-80BA-9DAFAE3E6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E62972F-79C1-48D1-BC6B-990757AE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4C6-A2C7-4A26-B417-C9B6B1FA5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185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56D299-1B85-4529-8B42-5BA6EC3B6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1EFA494-2F80-41DF-B866-8A34E5B08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2F74-456F-4B55-BB7F-9240ACA0F68B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D967F13-7754-4B90-AA57-F40D96FF1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E71F0F4-58BF-414F-B1FD-26F295E4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4C6-A2C7-4A26-B417-C9B6B1FA5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005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C918DEF-56E4-460E-B73C-F9300301F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2F74-456F-4B55-BB7F-9240ACA0F68B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D231175-C350-42F5-8281-3CD7C21D6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82B52C2-F317-4D34-968C-2B67F806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4C6-A2C7-4A26-B417-C9B6B1FA5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561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F8CA86-206F-4FD0-AD12-B7EBA38F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0CB6A0-3353-490D-A8FF-A9D794C11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4406626-51CD-4F5D-BF87-371C43977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E7EB65B-DAF4-4AC0-B372-47925488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2F74-456F-4B55-BB7F-9240ACA0F68B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B42B741-A10C-4234-B2E3-79783F3BF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5029A40-E571-47BC-A15D-061960FA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4C6-A2C7-4A26-B417-C9B6B1FA5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62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1AFF56-7993-43B6-A2EE-E314907F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EF34A37-B508-4C39-9583-ADB4011849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D2D69CA-155A-44FD-A3AF-E69AE0354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56A197F-CE66-4CAB-A684-877BEDAB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2F74-456F-4B55-BB7F-9240ACA0F68B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4F6B37A-0CA5-44A6-9871-DCAB5189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30EC078-64A4-48E0-9001-257DB0B01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34C6-A2C7-4A26-B417-C9B6B1FA5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204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351C35-B047-40AC-A593-882DE877E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AE88287-F135-44BC-9A9F-BB8B4CA7E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B63A951-A0B8-48A4-B5C3-BD004D08E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52F74-456F-4B55-BB7F-9240ACA0F68B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677F64-076F-4916-A5DA-1310E2E8B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FDA9EC-D2B9-40D2-B2F2-6223DCA4C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B34C6-A2C7-4A26-B417-C9B6B1FA5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326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7ECF4">
                <a:alpha val="82000"/>
              </a:srgbClr>
            </a:gs>
            <a:gs pos="100000">
              <a:schemeClr val="bg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Анна\Desktop\ФЧ 2024\ЛОГО\Untitled (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772"/>
            <a:ext cx="4934857" cy="1111130"/>
          </a:xfrm>
          <a:prstGeom prst="rect">
            <a:avLst/>
          </a:prstGeom>
          <a:noFill/>
        </p:spPr>
      </p:pic>
      <p:pic>
        <p:nvPicPr>
          <p:cNvPr id="1026" name="Picture 2" descr="C:\Users\Анна\Desktop\logo_2023_filatova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2182" y="664822"/>
            <a:ext cx="1404838" cy="642667"/>
          </a:xfrm>
          <a:prstGeom prst="rect">
            <a:avLst/>
          </a:prstGeom>
          <a:noFill/>
        </p:spPr>
      </p:pic>
      <p:pic>
        <p:nvPicPr>
          <p:cNvPr id="1027" name="Picture 3" descr="D:\диск1\БЛАНКИ\Ukrainian Society of Ophthalmologists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12228" y="647408"/>
            <a:ext cx="1259733" cy="7524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2676158"/>
            <a:ext cx="12192000" cy="234679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" charset="0"/>
              </a:rPr>
              <a:t>НАЗВА ПРЕЗЕНТАЦІЇ</a:t>
            </a:r>
            <a:endParaRPr lang="en-GB" sz="3600" b="1" dirty="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Arial" charset="0"/>
            </a:endParaRPr>
          </a:p>
          <a:p>
            <a:pPr algn="ctr"/>
            <a:r>
              <a:rPr lang="en-GB" sz="3000" b="1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" charset="0"/>
              </a:rPr>
              <a:t> </a:t>
            </a:r>
            <a:br>
              <a:rPr lang="en-GB" sz="3000" b="1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" charset="0"/>
              </a:rPr>
            </a:br>
            <a:r>
              <a:rPr lang="uk-UA" sz="2800" dirty="0" smtClean="0"/>
              <a:t>ДОПОВІДАЧ</a:t>
            </a:r>
            <a:endParaRPr lang="en-US" sz="2800" dirty="0" smtClean="0"/>
          </a:p>
          <a:p>
            <a:pPr algn="ctr"/>
            <a:r>
              <a:rPr lang="en-US" sz="2400" dirty="0" smtClean="0"/>
              <a:t>(</a:t>
            </a:r>
            <a:r>
              <a:rPr lang="uk-UA" sz="2400" dirty="0" smtClean="0"/>
              <a:t>ПІБ, звання, посада, місце роботи)</a:t>
            </a:r>
            <a:endParaRPr lang="ru-RU" sz="2400" dirty="0" smtClean="0"/>
          </a:p>
          <a:p>
            <a:pPr algn="ctr">
              <a:defRPr/>
            </a:pP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38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7ECF4">
                <a:alpha val="82000"/>
              </a:srgbClr>
            </a:gs>
            <a:gs pos="100000">
              <a:schemeClr val="bg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Анна\Desktop\ФЧ 2024\ЛОГО\Untitled (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772"/>
            <a:ext cx="4934857" cy="1111130"/>
          </a:xfrm>
          <a:prstGeom prst="rect">
            <a:avLst/>
          </a:prstGeom>
          <a:noFill/>
        </p:spPr>
      </p:pic>
      <p:pic>
        <p:nvPicPr>
          <p:cNvPr id="1026" name="Picture 2" descr="C:\Users\Анна\Desktop\logo_2023_filatova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2182" y="664822"/>
            <a:ext cx="1404838" cy="642667"/>
          </a:xfrm>
          <a:prstGeom prst="rect">
            <a:avLst/>
          </a:prstGeom>
          <a:noFill/>
        </p:spPr>
      </p:pic>
      <p:pic>
        <p:nvPicPr>
          <p:cNvPr id="1027" name="Picture 3" descr="D:\диск1\БЛАНКИ\Ukrainian Society of Ophthalmologists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12228" y="647408"/>
            <a:ext cx="1259733" cy="752496"/>
          </a:xfrm>
          <a:prstGeom prst="rect">
            <a:avLst/>
          </a:prstGeom>
          <a:noFill/>
        </p:spPr>
      </p:pic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91837" y="2264144"/>
          <a:ext cx="10747457" cy="797210"/>
        </p:xfrm>
        <a:graphic>
          <a:graphicData uri="http://schemas.openxmlformats.org/drawingml/2006/table">
            <a:tbl>
              <a:tblPr/>
              <a:tblGrid>
                <a:gridCol w="1066345"/>
                <a:gridCol w="9681112"/>
              </a:tblGrid>
              <a:tr h="397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914" marR="93914" marT="130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Ні</a:t>
                      </a:r>
                      <a:r>
                        <a:rPr lang="ru-RU" sz="2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ru-RU" sz="22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немає</a:t>
                      </a:r>
                      <a:r>
                        <a:rPr lang="ru-RU" sz="2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2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чого</a:t>
                      </a:r>
                      <a:r>
                        <a:rPr lang="ru-RU" sz="2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2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розкривати</a:t>
                      </a:r>
                      <a:r>
                        <a:rPr lang="ru-RU" sz="2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/  </a:t>
                      </a:r>
                      <a:r>
                        <a:rPr lang="en-US" sz="2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</a:t>
                      </a:r>
                      <a:r>
                        <a:rPr lang="en-US" sz="2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nothing to disclose </a:t>
                      </a:r>
                    </a:p>
                  </a:txBody>
                  <a:tcPr marL="93914" marR="93914" marT="130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914" marR="93914" marT="130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Так, будь ласка, </a:t>
                      </a:r>
                      <a:r>
                        <a:rPr lang="ru-RU" sz="22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уточніть</a:t>
                      </a:r>
                      <a:r>
                        <a:rPr lang="ru-RU" sz="2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  /  </a:t>
                      </a:r>
                      <a:r>
                        <a:rPr lang="en-US" sz="2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</a:t>
                      </a:r>
                      <a:r>
                        <a:rPr lang="en-US" sz="2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please specify: </a:t>
                      </a:r>
                    </a:p>
                  </a:txBody>
                  <a:tcPr marL="93914" marR="93914" marT="1303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148709" y="1763285"/>
            <a:ext cx="12520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0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ДЕКЛАРАЦІЯ ФІНАНСОВОЇ ЗАЦІКАВЛЕНОСТІ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/ 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FINANCIAL DISCLOSURE</a:t>
            </a:r>
          </a:p>
        </p:txBody>
      </p:sp>
      <p:graphicFrame>
        <p:nvGraphicFramePr>
          <p:cNvPr id="10" name="Content Placeholder 10"/>
          <p:cNvGraphicFramePr>
            <a:graphicFrameLocks/>
          </p:cNvGraphicFramePr>
          <p:nvPr/>
        </p:nvGraphicFramePr>
        <p:xfrm>
          <a:off x="274321" y="3368423"/>
          <a:ext cx="11684341" cy="3200019"/>
        </p:xfrm>
        <a:graphic>
          <a:graphicData uri="http://schemas.openxmlformats.org/drawingml/2006/table">
            <a:tbl>
              <a:tblPr/>
              <a:tblGrid>
                <a:gridCol w="2042313"/>
                <a:gridCol w="972530"/>
                <a:gridCol w="1653303"/>
                <a:gridCol w="1264290"/>
                <a:gridCol w="972530"/>
                <a:gridCol w="875279"/>
                <a:gridCol w="1458797"/>
                <a:gridCol w="1167037"/>
                <a:gridCol w="1278262"/>
              </a:tblGrid>
              <a:tr h="11389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err="1" smtClean="0">
                          <a:latin typeface="Arial"/>
                          <a:ea typeface="Calibri"/>
                          <a:cs typeface="Arial"/>
                        </a:rPr>
                        <a:t>Назва</a:t>
                      </a:r>
                      <a:r>
                        <a:rPr lang="ru-RU" sz="1200" b="0" i="1" dirty="0" smtClean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ru-RU" sz="1200" b="0" i="1" dirty="0" err="1" smtClean="0">
                          <a:latin typeface="Arial"/>
                          <a:ea typeface="Calibri"/>
                          <a:cs typeface="Arial"/>
                        </a:rPr>
                        <a:t>компанії</a:t>
                      </a:r>
                      <a:r>
                        <a:rPr lang="ru-RU" sz="1200" b="0" i="1" dirty="0" smtClean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latin typeface="Arial"/>
                          <a:ea typeface="Calibri"/>
                          <a:cs typeface="Arial"/>
                        </a:rPr>
                        <a:t>Company Name</a:t>
                      </a:r>
                      <a:endParaRPr lang="en-US" sz="12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b="0" i="1" dirty="0" smtClean="0">
                          <a:latin typeface="Arial"/>
                          <a:ea typeface="Calibri"/>
                          <a:cs typeface="Arial"/>
                        </a:rPr>
                        <a:t>Гонорар/</a:t>
                      </a:r>
                      <a:r>
                        <a:rPr lang="en-US" sz="1200" b="0" i="1" dirty="0" smtClean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uk-UA" sz="1200" b="0" i="1" dirty="0" smtClean="0">
                          <a:latin typeface="Arial"/>
                          <a:ea typeface="Calibri"/>
                          <a:cs typeface="Arial"/>
                        </a:rPr>
                        <a:t>Витрати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1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latin typeface="Arial"/>
                          <a:ea typeface="Calibri"/>
                          <a:cs typeface="Arial"/>
                        </a:rPr>
                        <a:t>Honoraria</a:t>
                      </a:r>
                      <a:r>
                        <a:rPr lang="en-GB" sz="1200" b="0" i="1" dirty="0">
                          <a:latin typeface="Arial"/>
                          <a:ea typeface="Calibri"/>
                          <a:cs typeface="Arial"/>
                        </a:rPr>
                        <a:t>/</a:t>
                      </a:r>
                      <a:endParaRPr lang="en-US" sz="12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Arial"/>
                          <a:ea typeface="Calibri"/>
                          <a:cs typeface="Arial"/>
                        </a:rPr>
                        <a:t>Expenses </a:t>
                      </a:r>
                      <a:endParaRPr lang="en-US" sz="12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dirty="0" err="1" smtClean="0">
                          <a:latin typeface="Arial"/>
                          <a:ea typeface="Calibri"/>
                          <a:cs typeface="Arial"/>
                        </a:rPr>
                        <a:t>Консультування</a:t>
                      </a:r>
                      <a:r>
                        <a:rPr lang="ru-RU" sz="1200" b="0" i="1" dirty="0" smtClean="0">
                          <a:latin typeface="Arial"/>
                          <a:ea typeface="Calibri"/>
                          <a:cs typeface="Arial"/>
                        </a:rPr>
                        <a:t> / </a:t>
                      </a:r>
                      <a:r>
                        <a:rPr lang="ru-RU" sz="1200" b="0" i="1" dirty="0" err="1" smtClean="0">
                          <a:latin typeface="Arial"/>
                          <a:ea typeface="Calibri"/>
                          <a:cs typeface="Arial"/>
                        </a:rPr>
                        <a:t>Експертна</a:t>
                      </a:r>
                      <a:r>
                        <a:rPr lang="ru-RU" sz="1200" b="0" i="1" dirty="0" smtClean="0">
                          <a:latin typeface="Arial"/>
                          <a:ea typeface="Calibri"/>
                          <a:cs typeface="Arial"/>
                        </a:rPr>
                        <a:t> рада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1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latin typeface="Arial"/>
                          <a:ea typeface="Calibri"/>
                          <a:cs typeface="Arial"/>
                        </a:rPr>
                        <a:t>Consulting</a:t>
                      </a:r>
                      <a:r>
                        <a:rPr lang="en-GB" sz="1200" b="0" i="1" dirty="0">
                          <a:latin typeface="Arial"/>
                          <a:ea typeface="Calibri"/>
                          <a:cs typeface="Arial"/>
                        </a:rPr>
                        <a:t>/ Advisory Board</a:t>
                      </a:r>
                      <a:endParaRPr lang="en-US" sz="12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dirty="0" err="1" smtClean="0">
                          <a:latin typeface="Arial"/>
                          <a:ea typeface="Calibri"/>
                          <a:cs typeface="Arial"/>
                        </a:rPr>
                        <a:t>Фінансоване</a:t>
                      </a:r>
                      <a:r>
                        <a:rPr lang="ru-RU" sz="1200" b="0" i="1" dirty="0" smtClean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ru-RU" sz="1200" b="0" i="1" dirty="0" err="1" smtClean="0">
                          <a:latin typeface="Arial"/>
                          <a:ea typeface="Calibri"/>
                          <a:cs typeface="Arial"/>
                        </a:rPr>
                        <a:t>дослідження</a:t>
                      </a:r>
                      <a:endParaRPr lang="ru-RU" sz="1200" b="0" i="1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1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latin typeface="Arial"/>
                          <a:ea typeface="Calibri"/>
                          <a:cs typeface="Arial"/>
                        </a:rPr>
                        <a:t>Funded </a:t>
                      </a:r>
                      <a:r>
                        <a:rPr lang="en-GB" sz="1200" b="0" i="1" dirty="0">
                          <a:latin typeface="Arial"/>
                          <a:ea typeface="Calibri"/>
                          <a:cs typeface="Arial"/>
                        </a:rPr>
                        <a:t>Research </a:t>
                      </a:r>
                      <a:endParaRPr lang="en-US" sz="12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dirty="0" err="1" smtClean="0">
                          <a:latin typeface="Arial"/>
                          <a:ea typeface="Calibri"/>
                          <a:cs typeface="Arial"/>
                        </a:rPr>
                        <a:t>Роялті</a:t>
                      </a:r>
                      <a:r>
                        <a:rPr lang="ru-RU" sz="1200" b="0" i="1" dirty="0" smtClean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endParaRPr lang="en-US" sz="1200" b="0" i="1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dirty="0" smtClean="0">
                          <a:latin typeface="Arial"/>
                          <a:ea typeface="Calibri"/>
                          <a:cs typeface="Arial"/>
                        </a:rPr>
                        <a:t>/Патент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1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dirty="0" smtClean="0">
                          <a:latin typeface="Arial"/>
                          <a:ea typeface="Calibri"/>
                          <a:cs typeface="Arial"/>
                        </a:rPr>
                        <a:t>R</a:t>
                      </a:r>
                      <a:r>
                        <a:rPr lang="en-GB" sz="1200" b="0" i="1" dirty="0" err="1" smtClean="0">
                          <a:latin typeface="Arial"/>
                          <a:ea typeface="Calibri"/>
                          <a:cs typeface="Arial"/>
                        </a:rPr>
                        <a:t>oyalties</a:t>
                      </a:r>
                      <a:r>
                        <a:rPr lang="en-GB" sz="1200" b="0" i="1" dirty="0">
                          <a:latin typeface="Arial"/>
                          <a:ea typeface="Calibri"/>
                          <a:cs typeface="Arial"/>
                        </a:rPr>
                        <a:t>/ Patent</a:t>
                      </a:r>
                      <a:endParaRPr lang="en-US" sz="12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dirty="0" err="1" smtClean="0">
                          <a:latin typeface="Arial"/>
                          <a:ea typeface="Calibri"/>
                          <a:cs typeface="Arial"/>
                        </a:rPr>
                        <a:t>Біржові</a:t>
                      </a:r>
                      <a:r>
                        <a:rPr lang="ru-RU" sz="1200" b="0" i="1" dirty="0" smtClean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ru-RU" sz="1200" b="0" i="1" dirty="0" err="1" smtClean="0">
                          <a:latin typeface="Arial"/>
                          <a:ea typeface="Calibri"/>
                          <a:cs typeface="Arial"/>
                        </a:rPr>
                        <a:t>опціони</a:t>
                      </a:r>
                      <a:endParaRPr lang="en-US" sz="1200" b="0" i="1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1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latin typeface="Arial"/>
                          <a:ea typeface="Calibri"/>
                          <a:cs typeface="Arial"/>
                        </a:rPr>
                        <a:t>Stock </a:t>
                      </a:r>
                      <a:r>
                        <a:rPr lang="en-GB" sz="1200" b="0" i="1" dirty="0">
                          <a:latin typeface="Arial"/>
                          <a:ea typeface="Calibri"/>
                          <a:cs typeface="Arial"/>
                        </a:rPr>
                        <a:t>Options</a:t>
                      </a:r>
                      <a:endParaRPr lang="en-US" sz="12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dirty="0" err="1" smtClean="0">
                          <a:latin typeface="Arial"/>
                          <a:ea typeface="Calibri"/>
                          <a:cs typeface="Arial"/>
                        </a:rPr>
                        <a:t>Власність</a:t>
                      </a:r>
                      <a:r>
                        <a:rPr lang="ru-RU" sz="1200" b="0" i="1" dirty="0" smtClean="0">
                          <a:latin typeface="Arial"/>
                          <a:ea typeface="Calibri"/>
                          <a:cs typeface="Arial"/>
                        </a:rPr>
                        <a:t> / </a:t>
                      </a:r>
                      <a:r>
                        <a:rPr lang="ru-RU" sz="1200" b="0" i="1" dirty="0" err="1" smtClean="0">
                          <a:latin typeface="Arial"/>
                          <a:ea typeface="Calibri"/>
                          <a:cs typeface="Arial"/>
                        </a:rPr>
                        <a:t>позиція</a:t>
                      </a:r>
                      <a:r>
                        <a:rPr lang="ru-RU" sz="1200" b="0" i="1" dirty="0" smtClean="0">
                          <a:latin typeface="Arial"/>
                          <a:ea typeface="Calibri"/>
                          <a:cs typeface="Arial"/>
                        </a:rPr>
                        <a:t> в </a:t>
                      </a:r>
                      <a:r>
                        <a:rPr lang="ru-RU" sz="1200" b="0" i="1" dirty="0" err="1" smtClean="0">
                          <a:latin typeface="Arial"/>
                          <a:ea typeface="Calibri"/>
                          <a:cs typeface="Arial"/>
                        </a:rPr>
                        <a:t>капіталі</a:t>
                      </a:r>
                      <a:endParaRPr lang="en-US" sz="1200" b="0" i="1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1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latin typeface="Arial"/>
                          <a:ea typeface="Calibri"/>
                          <a:cs typeface="Arial"/>
                        </a:rPr>
                        <a:t>Ownership</a:t>
                      </a:r>
                      <a:r>
                        <a:rPr lang="en-GB" sz="1200" b="0" i="1" dirty="0">
                          <a:latin typeface="Arial"/>
                          <a:ea typeface="Calibri"/>
                          <a:cs typeface="Arial"/>
                        </a:rPr>
                        <a:t>/ Equity Position</a:t>
                      </a:r>
                      <a:endParaRPr lang="en-US" sz="12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dirty="0" err="1" smtClean="0">
                          <a:latin typeface="Arial"/>
                          <a:ea typeface="Calibri"/>
                          <a:cs typeface="Arial"/>
                        </a:rPr>
                        <a:t>Співробітник</a:t>
                      </a:r>
                      <a:endParaRPr lang="en-US" sz="1200" b="0" i="1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1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1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latin typeface="Arial"/>
                          <a:ea typeface="Calibri"/>
                          <a:cs typeface="Arial"/>
                        </a:rPr>
                        <a:t>Employee</a:t>
                      </a:r>
                      <a:endParaRPr lang="en-US" sz="12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1" dirty="0" err="1" smtClean="0">
                          <a:latin typeface="Arial"/>
                          <a:ea typeface="Calibri"/>
                          <a:cs typeface="Arial"/>
                        </a:rPr>
                        <a:t>Інше</a:t>
                      </a:r>
                      <a:r>
                        <a:rPr lang="ru-RU" sz="1200" b="0" i="1" dirty="0" smtClean="0">
                          <a:latin typeface="Arial"/>
                          <a:ea typeface="Calibri"/>
                          <a:cs typeface="Arial"/>
                        </a:rPr>
                        <a:t> (будь ласка, </a:t>
                      </a:r>
                      <a:r>
                        <a:rPr lang="ru-RU" sz="1200" b="0" i="1" dirty="0" err="1" smtClean="0">
                          <a:latin typeface="Arial"/>
                          <a:ea typeface="Calibri"/>
                          <a:cs typeface="Arial"/>
                        </a:rPr>
                        <a:t>вкажіть</a:t>
                      </a:r>
                      <a:r>
                        <a:rPr lang="ru-RU" sz="1200" b="0" i="1" dirty="0" smtClean="0">
                          <a:latin typeface="Arial"/>
                          <a:ea typeface="Calibri"/>
                          <a:cs typeface="Arial"/>
                        </a:rPr>
                        <a:t>)</a:t>
                      </a:r>
                      <a:endParaRPr lang="en-US" sz="1200" b="0" i="1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1" dirty="0" smtClean="0">
                        <a:latin typeface="Arial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latin typeface="Arial"/>
                          <a:ea typeface="Calibri"/>
                          <a:cs typeface="Arial"/>
                        </a:rPr>
                        <a:t>Other </a:t>
                      </a:r>
                      <a:endParaRPr lang="en-US" sz="1200" b="0" i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latin typeface="Arial"/>
                          <a:ea typeface="Calibri"/>
                          <a:cs typeface="Arial"/>
                        </a:rPr>
                        <a:t>(please specify)</a:t>
                      </a:r>
                      <a:endParaRPr lang="en-US" sz="12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91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spc="-15" dirty="0" smtClean="0">
                          <a:latin typeface="Arial"/>
                          <a:ea typeface="Calibri"/>
                          <a:cs typeface="Arial"/>
                        </a:rPr>
                        <a:t>Наприклад</a:t>
                      </a:r>
                      <a:r>
                        <a:rPr lang="en-GB" sz="1600" spc="-15" dirty="0" smtClean="0">
                          <a:latin typeface="Arial"/>
                          <a:ea typeface="Calibri"/>
                          <a:cs typeface="Arial"/>
                        </a:rPr>
                        <a:t>: </a:t>
                      </a:r>
                      <a:r>
                        <a:rPr lang="uk-UA" sz="1600" spc="-15" dirty="0" smtClean="0">
                          <a:latin typeface="Arial"/>
                          <a:ea typeface="Calibri"/>
                          <a:cs typeface="Arial"/>
                        </a:rPr>
                        <a:t>компанія</a:t>
                      </a:r>
                      <a:r>
                        <a:rPr lang="en-GB" sz="1600" spc="-15" dirty="0"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r>
                        <a:rPr lang="uk-UA" sz="1600" spc="-15" dirty="0" smtClean="0">
                          <a:latin typeface="Arial"/>
                          <a:ea typeface="Calibri"/>
                          <a:cs typeface="Arial"/>
                        </a:rPr>
                        <a:t>”</a:t>
                      </a:r>
                      <a:r>
                        <a:rPr lang="en-US" sz="1600" spc="-15" dirty="0" smtClean="0">
                          <a:latin typeface="Arial"/>
                          <a:ea typeface="Calibri"/>
                          <a:cs typeface="Arial"/>
                        </a:rPr>
                        <a:t>ABC”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37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37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37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37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843" marR="5484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638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95</Words>
  <Application>Microsoft Office PowerPoint</Application>
  <PresentationFormat>Произвольный</PresentationFormat>
  <Paragraphs>46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Times New Roman</vt:lpstr>
      <vt:lpstr>Verdana</vt:lpstr>
      <vt:lpstr>Calibri Light</vt:lpstr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Аркуша</dc:creator>
  <cp:lastModifiedBy>Пользователь Windows</cp:lastModifiedBy>
  <cp:revision>41</cp:revision>
  <dcterms:created xsi:type="dcterms:W3CDTF">2023-11-28T14:00:23Z</dcterms:created>
  <dcterms:modified xsi:type="dcterms:W3CDTF">2024-03-28T11:46:06Z</dcterms:modified>
</cp:coreProperties>
</file>