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64" r:id="rId3"/>
  </p:sldIdLst>
  <p:sldSz cx="12192000" cy="6858000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Verdana" pitchFamily="34" charset="0"/>
      <p:regular r:id="rId8"/>
      <p:bold r:id="rId9"/>
      <p:italic r:id="rId10"/>
      <p:boldItalic r:id="rId11"/>
    </p:embeddedFont>
    <p:embeddedFont>
      <p:font typeface="Calibri Light" pitchFamily="34" charset="0"/>
      <p:regular r:id="rId12"/>
      <p: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10" userDrawn="1">
          <p15:clr>
            <a:srgbClr val="A4A3A4"/>
          </p15:clr>
        </p15:guide>
        <p15:guide id="5" orient="horz" pos="278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D4E9"/>
    <a:srgbClr val="182B4C"/>
    <a:srgbClr val="D8E0EC"/>
    <a:srgbClr val="D7ECF4"/>
    <a:srgbClr val="35429C"/>
    <a:srgbClr val="BABFCD"/>
    <a:srgbClr val="E0E7DC"/>
    <a:srgbClr val="C1C6C5"/>
    <a:srgbClr val="DFE2D9"/>
    <a:srgbClr val="EDECD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2" d="100"/>
          <a:sy n="62" d="100"/>
        </p:scale>
        <p:origin x="-912" y="-126"/>
      </p:cViewPr>
      <p:guideLst>
        <p:guide orient="horz" pos="2160"/>
        <p:guide orient="horz" pos="278"/>
        <p:guide orient="horz" pos="4020"/>
        <p:guide pos="3840"/>
        <p:guide pos="347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8A154C-BD17-4E29-9828-CD23EE6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D440561-E18C-46C8-98DD-B5DD6B345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3979C7-DA4B-4A2A-8464-F7D57A8B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8580EE-8CFD-418A-8AD9-592382E3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3C8596-FA0A-4EC1-A039-B0346026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333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531CBB-9833-4553-B11D-15854CFB4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A343EAE-2F5E-474C-9731-8D0874F0A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93B13C-E4AC-459C-984A-67C18E86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64C2E7-0FB1-4EC7-AD0F-A8F7BCED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854E15-F205-42A4-874C-F9C27FD1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979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9030B70-E133-4C85-B508-C22602545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239249D-72FE-4052-87A7-B977480B0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801B54-55A6-4673-84F0-7987EF24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05B8F2-83D6-4F15-9DD8-271F149C7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7BF6EB-603C-450F-AF1C-1E6C91AD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614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4AFB05-1249-4CBE-8325-33A407D1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CE2796-4CD1-41A7-AE2E-41F51D7DA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8EF6DA-89DD-44D0-9528-E1C83C0E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CFF300-DAB8-4C4A-A681-8743D622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10A739-D457-42CC-82A1-314FA1AA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242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570363-C488-4204-8747-24AAB8F7F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0941A9-A63E-40AA-8A4A-62FF58277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0815D0-07F9-4E6E-9DC4-0BB9FF3C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B89120-54F8-4830-8290-BB6BF3B4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D0DDEF-7994-4DE5-96DE-23643DB8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735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A80A2C-D32C-47BE-B555-238A49DF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C1F2D7-145E-46DA-A867-1B15C98A8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BB6768A-2101-4E6E-ABA2-8E869E77C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B69F56D-7C59-4045-9594-A2D6698B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080943D-7AE2-4338-B12F-6EB8AEFC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7EB568-D9E9-41FE-924C-87133217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4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ED6136-D5D0-4928-A341-B4AC74A8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54DA09-7AE1-4964-96B3-EA78D270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1ACE321-7E0F-4679-BA13-7922B0FC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F4A06F1-E16E-41D8-80C9-6E1AC8C67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C30D5B6-0F72-465C-8CFE-3316A2BD0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98B50B5-6E34-4E9F-9BD0-6135D852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3275F86-AA58-4163-80BA-9DAFAE3E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E62972F-79C1-48D1-BC6B-990757AE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185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56D299-1B85-4529-8B42-5BA6EC3B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1EFA494-2F80-41DF-B866-8A34E5B08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D967F13-7754-4B90-AA57-F40D96FF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E71F0F4-58BF-414F-B1FD-26F295E4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05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C918DEF-56E4-460E-B73C-F9300301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D231175-C350-42F5-8281-3CD7C21D6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82B52C2-F317-4D34-968C-2B67F806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561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F8CA86-206F-4FD0-AD12-B7EBA38F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0CB6A0-3353-490D-A8FF-A9D794C1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4406626-51CD-4F5D-BF87-371C43977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E7EB65B-DAF4-4AC0-B372-47925488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B42B741-A10C-4234-B2E3-79783F3BF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029A40-E571-47BC-A15D-061960FA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62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1AFF56-7993-43B6-A2EE-E314907F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EF34A37-B508-4C39-9583-ADB401184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D2D69CA-155A-44FD-A3AF-E69AE0354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6A197F-CE66-4CAB-A684-877BEDAB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4F6B37A-0CA5-44A6-9871-DCAB5189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30EC078-64A4-48E0-9001-257DB0B0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04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351C35-B047-40AC-A593-882DE877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E88287-F135-44BC-9A9F-BB8B4CA7E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63A951-A0B8-48A4-B5C3-BD004D08E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677F64-076F-4916-A5DA-1310E2E8B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FDA9EC-D2B9-40D2-B2F2-6223DCA4C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326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7ECF4">
                <a:alpha val="82000"/>
              </a:srgbClr>
            </a:gs>
            <a:gs pos="100000">
              <a:schemeClr val="bg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Анна\Desktop\ФЧ 2024\ЛОГО\Untitled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772"/>
            <a:ext cx="4934857" cy="111113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0" y="2819400"/>
            <a:ext cx="1219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" charset="0"/>
              </a:rPr>
              <a:t>Lecture title</a:t>
            </a:r>
          </a:p>
          <a:p>
            <a:pPr algn="ctr">
              <a:defRPr/>
            </a:pP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" charset="0"/>
              </a:rPr>
              <a:t> </a:t>
            </a:r>
            <a:b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" charset="0"/>
              </a:rPr>
            </a:b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" charset="0"/>
              </a:rPr>
              <a:t>Speaker name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Arial" charset="0"/>
            </a:endParaRPr>
          </a:p>
        </p:txBody>
      </p:sp>
      <p:pic>
        <p:nvPicPr>
          <p:cNvPr id="1026" name="Picture 2" descr="C:\Users\Анна\Desktop\logo_2023_filatova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182" y="664822"/>
            <a:ext cx="1404838" cy="642667"/>
          </a:xfrm>
          <a:prstGeom prst="rect">
            <a:avLst/>
          </a:prstGeom>
          <a:noFill/>
        </p:spPr>
      </p:pic>
      <p:pic>
        <p:nvPicPr>
          <p:cNvPr id="1027" name="Picture 3" descr="D:\диск1\БЛАНКИ\Ukrainian Society of Ophthalmologists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12228" y="647408"/>
            <a:ext cx="1259733" cy="752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38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7ECF4">
                <a:alpha val="82000"/>
              </a:srgbClr>
            </a:gs>
            <a:gs pos="100000">
              <a:schemeClr val="bg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Анна\Desktop\ФЧ 2024\ЛОГО\Untitled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772"/>
            <a:ext cx="4934857" cy="111113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257300" y="1844040"/>
            <a:ext cx="9677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0"/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FINANCIAL DISCLOSURE</a:t>
            </a:r>
          </a:p>
        </p:txBody>
      </p:sp>
      <p:pic>
        <p:nvPicPr>
          <p:cNvPr id="1026" name="Picture 2" descr="C:\Users\Анна\Desktop\logo_2023_filatova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182" y="664822"/>
            <a:ext cx="1404838" cy="642667"/>
          </a:xfrm>
          <a:prstGeom prst="rect">
            <a:avLst/>
          </a:prstGeom>
          <a:noFill/>
        </p:spPr>
      </p:pic>
      <p:pic>
        <p:nvPicPr>
          <p:cNvPr id="1027" name="Picture 3" descr="D:\диск1\БЛАНКИ\Ukrainian Society of Ophthalmologists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12228" y="647408"/>
            <a:ext cx="1259733" cy="752496"/>
          </a:xfrm>
          <a:prstGeom prst="rect">
            <a:avLst/>
          </a:prstGeom>
          <a:noFill/>
        </p:spPr>
      </p:pic>
      <p:graphicFrame>
        <p:nvGraphicFramePr>
          <p:cNvPr id="13" name="Table 8"/>
          <p:cNvGraphicFramePr>
            <a:graphicFrameLocks noGrp="1"/>
          </p:cNvGraphicFramePr>
          <p:nvPr/>
        </p:nvGraphicFramePr>
        <p:xfrm>
          <a:off x="1752600" y="3078163"/>
          <a:ext cx="4300538" cy="579868"/>
        </p:xfrm>
        <a:graphic>
          <a:graphicData uri="http://schemas.openxmlformats.org/drawingml/2006/table">
            <a:tbl>
              <a:tblPr/>
              <a:tblGrid>
                <a:gridCol w="426692"/>
                <a:gridCol w="3873846"/>
              </a:tblGrid>
              <a:tr h="266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Content Placeholder 10"/>
          <p:cNvGraphicFramePr>
            <a:graphicFrameLocks/>
          </p:cNvGraphicFramePr>
          <p:nvPr/>
        </p:nvGraphicFramePr>
        <p:xfrm>
          <a:off x="1752600" y="3886200"/>
          <a:ext cx="8686800" cy="1746251"/>
        </p:xfrm>
        <a:graphic>
          <a:graphicData uri="http://schemas.openxmlformats.org/drawingml/2006/table">
            <a:tbl>
              <a:tblPr/>
              <a:tblGrid>
                <a:gridCol w="2115208"/>
                <a:gridCol w="755431"/>
                <a:gridCol w="906518"/>
                <a:gridCol w="679888"/>
                <a:gridCol w="679888"/>
                <a:gridCol w="730467"/>
                <a:gridCol w="685799"/>
                <a:gridCol w="762000"/>
                <a:gridCol w="1371601"/>
              </a:tblGrid>
              <a:tr h="411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38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48</Words>
  <Application>Microsoft Office PowerPoint</Application>
  <PresentationFormat>Произвольный</PresentationFormat>
  <Paragraphs>25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Verdana</vt:lpstr>
      <vt:lpstr>Times New Roman</vt:lpstr>
      <vt:lpstr>Calibri Light</vt:lpstr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Аркуша</dc:creator>
  <cp:lastModifiedBy>Пользователь Windows</cp:lastModifiedBy>
  <cp:revision>41</cp:revision>
  <dcterms:created xsi:type="dcterms:W3CDTF">2023-11-28T14:00:23Z</dcterms:created>
  <dcterms:modified xsi:type="dcterms:W3CDTF">2024-03-28T11:46:24Z</dcterms:modified>
</cp:coreProperties>
</file>